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/Relationships>
</file>

<file path=ppt/media/file182c10cd2690.jpeg>
</file>

<file path=ppt/media/file182c123a943.jpeg>
</file>

<file path=ppt/media/file182c15df4944.jpeg>
</file>

<file path=ppt/media/file182c1a16c212.jpeg>
</file>

<file path=ppt/media/file182c1e56b321.jpeg>
</file>

<file path=ppt/media/file182c289b9ff9.jpeg>
</file>

<file path=ppt/media/file182c2a4b3bfe.jpeg>
</file>

<file path=ppt/media/file182c2f85e58d.jpeg>
</file>

<file path=ppt/media/file182c314fb663.jpeg>
</file>

<file path=ppt/media/file182c317068f9.jpeg>
</file>

<file path=ppt/media/file182c36adae39.jpeg>
</file>

<file path=ppt/media/file182c44893c3a.jpeg>
</file>

<file path=ppt/media/file182c4afbccca.jpeg>
</file>

<file path=ppt/media/file182c4c1f391f.jpeg>
</file>

<file path=ppt/media/file182c4c3d6e4a.jpeg>
</file>

<file path=ppt/media/file182c4d2d522c.jpeg>
</file>

<file path=ppt/media/file182c5513e360.jpeg>
</file>

<file path=ppt/media/file182c5664f3f0.jpeg>
</file>

<file path=ppt/media/file182c5a6dee49.jpeg>
</file>

<file path=ppt/media/file182c67372900.jpeg>
</file>

<file path=ppt/media/file182c684f36df.jpeg>
</file>

<file path=ppt/media/file182c76431a93.jpeg>
</file>

<file path=ppt/media/file182c7dcb3ddf.jpeg>
</file>

<file path=ppt/media/file182c7fa1a45a.jpeg>
</file>

<file path=ppt/media/file182ca73b11b.jpeg>
</file>

<file path=ppt/media/file182cc9ec08e.jpeg>
</file>

<file path=ppt/media/file182ccb4df43.jpeg>
</file>

<file path=ppt/media/file182cdd126fd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a73b11b.jpeg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317068f9.jpeg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afbccca.jpeg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a16c212.jpe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c1f391f.jpeg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5df4944.jpeg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76431a93.jpe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f85e58d.jpe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7fa1a45a.jpe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d2d522c.jpeg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a6dee49.jpe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67372900.jpe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664f3f0.jpeg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7dcb3ddf.jpeg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a4b3bfe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314fb663.jpeg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684f36df.jpe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89b9ff9.jpe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23a943.jpeg"/></Relationships>
</file>

<file path=ppt/slides/_rels/slide4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c3d6e4a.jpeg"/></Relationships>
</file>

<file path=ppt/slides/_rels/slide4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513e360.jpeg"/></Relationships>
</file>

<file path=ppt/slides/_rels/slide4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cb4df43.jpeg"/></Relationships>
</file>

<file path=ppt/slides/_rels/slide4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36adae39.jpeg"/></Relationships>
</file>

<file path=ppt/slides/_rels/slide4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4893c3a.jpeg"/></Relationships>
</file>

<file path=ppt/slides/_rels/slide4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dd126fd.jpe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0cd2690.jpeg"/></Relationships>
</file>

<file path=ppt/slides/_rels/slide5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e56b321.jpe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c9ec08e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Skinker DeBaliviere, DeBaliviere Place, West End, Visitation Park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April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35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-19%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(43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15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7%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(14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119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-11%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(133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40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-11%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(45 crimes against persons)</a:t>
            </a:r>
            <a:pPr lvl="2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400%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(2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Inf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(0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20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18%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(17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-17%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(6 crimes against persons)</a:t>
            </a:r>
            <a:pPr lvl="2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Visitation Park: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4 (Lewis Place)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90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19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2.21 (Skinker DeBaliviere)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10.42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4.79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-57%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(21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(2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38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-49%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(75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-82%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(11 crimes against persons)</a:t>
            </a:r>
            <a:pPr lvl="2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Skinker DeBaliviere: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Total Crimes by Days of the Week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Crimes by Time of Day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Crimes by Day &amp; Category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DeBaliviere Place: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Skinker DeBaliviere: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Crimes by Day &amp; Category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Crime Density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Crimes by Days of the Week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Total Crimes by Days of the Week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West End: Crimes by Day &amp; Category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Visitation Park: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Time of Crimes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Total Crimes by Days of the Week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Crimes by Time of Day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Skinker DeBaliviere: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Visitation Park: Crimes by Day &amp; Category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12%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(8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(1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50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56%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(32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180%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(5 crimes against persons)</a:t>
            </a:r>
            <a:pPr lvl="2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DeBaliviere Place: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DeBaliviere Place: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2020-05-12T13:12:45Z</dcterms:modified>
  <cp:category/>
</cp:coreProperties>
</file>

<file path=docProps/thumbnail.jpeg>
</file>